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80" r:id="rId6"/>
    <p:sldId id="260" r:id="rId7"/>
    <p:sldId id="261" r:id="rId8"/>
    <p:sldId id="262" r:id="rId9"/>
    <p:sldId id="28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8" r:id="rId20"/>
    <p:sldId id="286" r:id="rId21"/>
    <p:sldId id="281" r:id="rId22"/>
    <p:sldId id="282" r:id="rId23"/>
    <p:sldId id="285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4660"/>
  </p:normalViewPr>
  <p:slideViewPr>
    <p:cSldViewPr>
      <p:cViewPr varScale="1">
        <p:scale>
          <a:sx n="83" d="100"/>
          <a:sy n="83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Interaction</a:t>
            </a:r>
            <a:r>
              <a:rPr lang="en-US" baseline="0"/>
              <a:t> Effect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Sheet2!$G$3</c:f>
              <c:strCache>
                <c:ptCount val="1"/>
                <c:pt idx="0">
                  <c:v>(+) Amt</c:v>
                </c:pt>
              </c:strCache>
            </c:strRef>
          </c:tx>
          <c:marker>
            <c:symbol val="none"/>
          </c:marker>
          <c:val>
            <c:numRef>
              <c:f>Sheet2!$H$3:$I$3</c:f>
              <c:numCache>
                <c:formatCode>General</c:formatCode>
                <c:ptCount val="2"/>
                <c:pt idx="0">
                  <c:v>2785.36</c:v>
                </c:pt>
                <c:pt idx="1">
                  <c:v>3706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Sheet2!$G$4</c:f>
              <c:strCache>
                <c:ptCount val="1"/>
                <c:pt idx="0">
                  <c:v>(-) Amt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val>
            <c:numRef>
              <c:f>Sheet2!$H$4:$I$4</c:f>
              <c:numCache>
                <c:formatCode>General</c:formatCode>
                <c:ptCount val="2"/>
                <c:pt idx="0">
                  <c:v>1792.21</c:v>
                </c:pt>
                <c:pt idx="1">
                  <c:v>3833.93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236608"/>
        <c:axId val="28411008"/>
      </c:lineChart>
      <c:catAx>
        <c:axId val="71236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b="0" i="1"/>
                  <a:t>Duration</a:t>
                </a:r>
              </a:p>
            </c:rich>
          </c:tx>
          <c:layout>
            <c:manualLayout>
              <c:xMode val="edge"/>
              <c:yMode val="edge"/>
              <c:x val="0.42154128324320905"/>
              <c:y val="0.91144426025694147"/>
            </c:manualLayout>
          </c:layout>
          <c:overlay val="0"/>
        </c:title>
        <c:majorTickMark val="none"/>
        <c:minorTickMark val="none"/>
        <c:tickLblPos val="nextTo"/>
        <c:crossAx val="28411008"/>
        <c:crosses val="autoZero"/>
        <c:auto val="1"/>
        <c:lblAlgn val="ctr"/>
        <c:lblOffset val="100"/>
        <c:noMultiLvlLbl val="0"/>
      </c:catAx>
      <c:valAx>
        <c:axId val="28411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i="1"/>
                  <a:t>Temperature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1236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61A50-96AB-4651-88D9-03A08241EEC9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B4FD3-143B-4787-8D18-74BF4490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1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05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7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09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6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14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0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50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9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2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6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9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0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81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9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4FD3-143B-4787-8D18-74BF449072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2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25BD4A-169D-47BD-9CE6-24D152E82B94}" type="datetime1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FF8E-C0EA-4A93-B5B6-00A30BA10CF7}" type="datetime1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BB84-5F76-4BAA-9ED4-860750F81456}" type="datetime1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68A3-C204-4EC3-9575-9E2E73DA8FCE}" type="datetime1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9A3CF-E029-4CEB-BFE3-33E63DC16006}" type="datetime1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3632F-F0D2-4138-802D-83C209BDB239}" type="datetime1">
              <a:rPr lang="en-US" smtClean="0"/>
              <a:t>6/3/2014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A238-6441-4259-BBF0-7888FA2AF840}" type="datetime1">
              <a:rPr lang="en-US" smtClean="0"/>
              <a:t>6/3/2014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42015-7D34-4F92-B511-2B71887158C2}" type="datetime1">
              <a:rPr lang="en-US" smtClean="0"/>
              <a:t>6/3/2014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40DF-5B11-4022-B78D-E6F2C6C45E3E}" type="datetime1">
              <a:rPr lang="en-US" smtClean="0"/>
              <a:t>6/3/2014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8E9F-A94A-4025-B965-373C335C6244}" type="datetime1">
              <a:rPr lang="en-US" smtClean="0"/>
              <a:t>6/3/2014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E4EA-541A-48E4-B81D-ED11728FBA4F}" type="datetime1">
              <a:rPr lang="en-US" smtClean="0"/>
              <a:t>6/3/2014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8D32246-0134-407B-8875-37FFA5C0237D}" type="datetime1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FC54E95-F5B9-40CC-9E26-3894DFB31D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s.cdn3.123rf.com/168nwm/lenm/lenm1211/lenm121100066/16174397-illustration-of-an-asthmatic-girl-using-an-inhaler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Hand Washing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Rosemary </a:t>
            </a:r>
            <a:r>
              <a:rPr lang="en-US" dirty="0" err="1" smtClean="0"/>
              <a:t>Hermiz</a:t>
            </a:r>
            <a:r>
              <a:rPr lang="en-US" dirty="0" smtClean="0"/>
              <a:t> – Fitzgerald </a:t>
            </a:r>
          </a:p>
          <a:p>
            <a:r>
              <a:rPr lang="en-US" dirty="0" err="1" smtClean="0"/>
              <a:t>Niki</a:t>
            </a:r>
            <a:r>
              <a:rPr lang="en-US" dirty="0" smtClean="0"/>
              <a:t> </a:t>
            </a:r>
            <a:r>
              <a:rPr lang="en-US" dirty="0" err="1" smtClean="0"/>
              <a:t>Qureshi</a:t>
            </a:r>
            <a:r>
              <a:rPr lang="en-US" dirty="0" smtClean="0"/>
              <a:t> </a:t>
            </a:r>
            <a:r>
              <a:rPr lang="en-US" smtClean="0"/>
              <a:t>– Fitzgerald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</p:spPr>
      </p:pic>
      <p:cxnSp>
        <p:nvCxnSpPr>
          <p:cNvPr id="15" name="Straight Arrow Connector 14"/>
          <p:cNvCxnSpPr/>
          <p:nvPr/>
        </p:nvCxnSpPr>
        <p:spPr>
          <a:xfrm flipH="1">
            <a:off x="6629400" y="1981200"/>
            <a:ext cx="17526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219200" y="5029200"/>
            <a:ext cx="16002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72400" y="25527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Petri dish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50673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51" y="2247900"/>
            <a:ext cx="2908697" cy="38782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24000" y="4038600"/>
            <a:ext cx="2209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800" y="4419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62000" y="4191000"/>
            <a:ext cx="18288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515695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6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33600"/>
            <a:ext cx="2816754" cy="4225132"/>
          </a:xfrm>
        </p:spPr>
      </p:pic>
      <p:cxnSp>
        <p:nvCxnSpPr>
          <p:cNvPr id="11" name="Straight Arrow Connector 10"/>
          <p:cNvCxnSpPr/>
          <p:nvPr/>
        </p:nvCxnSpPr>
        <p:spPr>
          <a:xfrm flipH="1">
            <a:off x="5638800" y="2743200"/>
            <a:ext cx="21336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72400" y="25908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48300" y="2667000"/>
            <a:ext cx="1866900" cy="922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5200" y="23299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448300" y="2667000"/>
            <a:ext cx="1866900" cy="922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15200" y="2313146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Incubator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890260" y="2895600"/>
            <a:ext cx="1866900" cy="922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57159" y="2634734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tubes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9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Eyedropper</a:t>
            </a:r>
          </a:p>
          <a:p>
            <a:r>
              <a:rPr lang="en-US" dirty="0" smtClean="0"/>
              <a:t>Cotton swab</a:t>
            </a:r>
          </a:p>
          <a:p>
            <a:r>
              <a:rPr lang="en-US" dirty="0" smtClean="0"/>
              <a:t>Graduated cylinder</a:t>
            </a:r>
          </a:p>
          <a:p>
            <a:r>
              <a:rPr lang="en-US" dirty="0" smtClean="0"/>
              <a:t>Sterile Water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pic>
        <p:nvPicPr>
          <p:cNvPr id="7" name="Experimental Procedur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963" y="2247900"/>
            <a:ext cx="5170487" cy="3878263"/>
          </a:xfrm>
        </p:spPr>
      </p:pic>
    </p:spTree>
    <p:extLst>
      <p:ext uri="{BB962C8B-B14F-4D97-AF65-F5344CB8AC3E}">
        <p14:creationId xmlns:p14="http://schemas.microsoft.com/office/powerpoint/2010/main" val="1149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</a:t>
            </a:r>
            <a:endParaRPr lang="en-US" dirty="0"/>
          </a:p>
        </p:txBody>
      </p:sp>
      <p:pic>
        <p:nvPicPr>
          <p:cNvPr id="5" name="Picture 4" descr="IMG_04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048000" cy="396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324476" y="3429000"/>
            <a:ext cx="1000124" cy="6057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38400" y="4191000"/>
            <a:ext cx="1104900" cy="19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72200" y="3080742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Specs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04531" y="3975655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Lawn</a:t>
            </a:r>
          </a:p>
        </p:txBody>
      </p:sp>
    </p:spTree>
    <p:extLst>
      <p:ext uri="{BB962C8B-B14F-4D97-AF65-F5344CB8AC3E}">
        <p14:creationId xmlns:p14="http://schemas.microsoft.com/office/powerpoint/2010/main" val="4184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hand-washing-illustration-by-gea79on.jpg (500×40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399"/>
            <a:ext cx="7924800" cy="638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547410"/>
            <a:ext cx="717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http://www.clipartbest.com/cliparts/RTA/kGg/RTAkGggTL.jpeg</a:t>
            </a:r>
          </a:p>
        </p:txBody>
      </p:sp>
    </p:spTree>
    <p:extLst>
      <p:ext uri="{BB962C8B-B14F-4D97-AF65-F5344CB8AC3E}">
        <p14:creationId xmlns:p14="http://schemas.microsoft.com/office/powerpoint/2010/main" val="14880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of Standards</a:t>
            </a:r>
            <a:endParaRPr lang="en-US" dirty="0"/>
          </a:p>
        </p:txBody>
      </p:sp>
      <p:pic>
        <p:nvPicPr>
          <p:cNvPr id="5" name="image0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2209800"/>
            <a:ext cx="6233160" cy="41957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367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longer the duration, the greater time slot for friction and the soap to come in contact </a:t>
            </a:r>
          </a:p>
          <a:p>
            <a:r>
              <a:rPr lang="en-US" dirty="0" smtClean="0"/>
              <a:t>Soap and water does not kill bacteria</a:t>
            </a:r>
          </a:p>
          <a:p>
            <a:r>
              <a:rPr lang="en-US" dirty="0" smtClean="0"/>
              <a:t>Soap contains hydrophilic and hydrophobic molecules </a:t>
            </a:r>
          </a:p>
          <a:p>
            <a:r>
              <a:rPr lang="en-US" dirty="0" smtClean="0"/>
              <a:t>Friction is a main component of hand washing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Temperature was not a significant factor</a:t>
            </a:r>
          </a:p>
          <a:p>
            <a:r>
              <a:rPr lang="en-US" dirty="0" smtClean="0"/>
              <a:t>High temperatures do kill bacteria</a:t>
            </a:r>
          </a:p>
          <a:p>
            <a:r>
              <a:rPr lang="en-US" dirty="0" smtClean="0"/>
              <a:t>The degree of temperature needed to kill is much too hot for the human hand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50689234"/>
              </p:ext>
            </p:extLst>
          </p:nvPr>
        </p:nvGraphicFramePr>
        <p:xfrm>
          <a:off x="1447800" y="2133600"/>
          <a:ext cx="63246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40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ot_plot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99" y="4647630"/>
            <a:ext cx="7076778" cy="9035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71559" y="2089081"/>
            <a:ext cx="7745505" cy="3877815"/>
          </a:xfrm>
        </p:spPr>
        <p:txBody>
          <a:bodyPr/>
          <a:lstStyle/>
          <a:p>
            <a:r>
              <a:rPr lang="en-US" dirty="0" smtClean="0"/>
              <a:t>No effects fell within the fences, therefore they were not statistically significant.</a:t>
            </a:r>
          </a:p>
          <a:p>
            <a:r>
              <a:rPr lang="en-US" dirty="0" smtClean="0"/>
              <a:t>Duration had a noticeably greater distance from zero.</a:t>
            </a:r>
          </a:p>
          <a:p>
            <a:r>
              <a:rPr lang="en-US" dirty="0" smtClean="0"/>
              <a:t>Duration played a significant role in hand washing.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Oval 1"/>
          <p:cNvSpPr/>
          <p:nvPr/>
        </p:nvSpPr>
        <p:spPr>
          <a:xfrm>
            <a:off x="5943600" y="46482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68079" y="5511046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41473/28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0063" y="5506543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-15695/28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8694" y="5487212"/>
            <a:ext cx="145556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12113/28</a:t>
            </a:r>
          </a:p>
        </p:txBody>
      </p:sp>
    </p:spTree>
    <p:extLst>
      <p:ext uri="{BB962C8B-B14F-4D97-AF65-F5344CB8AC3E}">
        <p14:creationId xmlns:p14="http://schemas.microsoft.com/office/powerpoint/2010/main" val="93693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if within the range of standards, duration proved to be significant</a:t>
            </a:r>
          </a:p>
          <a:p>
            <a:r>
              <a:rPr lang="en-US" dirty="0" smtClean="0"/>
              <a:t>Compared to the interaction effect and temperature, duration was evidently within a higher range</a:t>
            </a:r>
          </a:p>
          <a:p>
            <a:r>
              <a:rPr lang="en-US" dirty="0" smtClean="0"/>
              <a:t>As stated in our hypothesis, duration played a significant role while temperature did not.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of Data</a:t>
            </a:r>
            <a:endParaRPr lang="en-US" dirty="0"/>
          </a:p>
        </p:txBody>
      </p:sp>
      <p:pic>
        <p:nvPicPr>
          <p:cNvPr id="6" name="Picture 5" descr="dot_plot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36" y="4872293"/>
            <a:ext cx="7132007" cy="9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4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Wash hands of volunteering students and collected data for 70 trials</a:t>
            </a:r>
          </a:p>
          <a:p>
            <a:r>
              <a:rPr lang="en-US" dirty="0" smtClean="0"/>
              <a:t>While none of the effects fell out of the range of standards, duration did prove to have a significance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Sample bacteria on hands before and after washing</a:t>
            </a:r>
          </a:p>
          <a:p>
            <a:r>
              <a:rPr lang="en-US" dirty="0" smtClean="0"/>
              <a:t>Used a wider amount of people</a:t>
            </a:r>
          </a:p>
          <a:p>
            <a:r>
              <a:rPr lang="en-US" dirty="0" smtClean="0"/>
              <a:t>More trials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3124200"/>
            <a:ext cx="7745505" cy="1714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/>
              <a:t>Any Questions?</a:t>
            </a:r>
            <a:endParaRPr lang="en-US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"Hygiene Fast Facts." </a:t>
            </a:r>
            <a:r>
              <a:rPr lang="en-US" i="1" dirty="0"/>
              <a:t>Centers for Disease Control and Prevention</a:t>
            </a:r>
            <a:r>
              <a:rPr lang="en-US" dirty="0"/>
              <a:t>. Centers for Disease Control and Prevention, 08 July 2013. Web. 26 May 2014.</a:t>
            </a:r>
          </a:p>
          <a:p>
            <a:r>
              <a:rPr lang="en-US" dirty="0"/>
              <a:t>"</a:t>
            </a:r>
            <a:r>
              <a:rPr lang="en-US" dirty="0" err="1"/>
              <a:t>HowStuffWorks</a:t>
            </a:r>
            <a:r>
              <a:rPr lang="en-US" dirty="0"/>
              <a:t> "Is Antibacterial Soap Any Better than Regular Soap?""</a:t>
            </a:r>
            <a:r>
              <a:rPr lang="en-US" i="1" dirty="0" err="1"/>
              <a:t>HowStuffWorks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22 May 2014.</a:t>
            </a:r>
          </a:p>
          <a:p>
            <a:r>
              <a:rPr lang="en-US" dirty="0"/>
              <a:t>"The Water Race: Hydrophobic &amp; Hydrophilic Surfaces." </a:t>
            </a:r>
            <a:r>
              <a:rPr lang="en-US" i="1" dirty="0"/>
              <a:t>The Water Race: Hydrophobic &amp; Hydrophilic Surfaces</a:t>
            </a:r>
            <a:r>
              <a:rPr lang="en-US" dirty="0"/>
              <a:t>. National Nanotechnology Infrastructure Network, </a:t>
            </a:r>
            <a:r>
              <a:rPr lang="en-US" dirty="0" err="1"/>
              <a:t>n.d.</a:t>
            </a:r>
            <a:r>
              <a:rPr lang="en-US" dirty="0"/>
              <a:t> Web. 23 May 2014.</a:t>
            </a:r>
          </a:p>
          <a:p>
            <a:r>
              <a:rPr lang="en-US" dirty="0"/>
              <a:t>"How Does Water Kill Bacteria?" </a:t>
            </a:r>
            <a:r>
              <a:rPr lang="en-US" i="1" dirty="0" err="1"/>
              <a:t>WikiAnswers</a:t>
            </a:r>
            <a:r>
              <a:rPr lang="en-US" dirty="0"/>
              <a:t>. Answers Corporation, </a:t>
            </a:r>
            <a:r>
              <a:rPr lang="en-US" dirty="0" err="1"/>
              <a:t>n.d.</a:t>
            </a:r>
            <a:r>
              <a:rPr lang="en-US" dirty="0"/>
              <a:t> Web. 22 May 2014.</a:t>
            </a:r>
          </a:p>
          <a:p>
            <a:r>
              <a:rPr lang="en-US" dirty="0"/>
              <a:t>http://www.clipartbest.com/cliparts/RTA/kGg/RTAkGggTL.jpeg</a:t>
            </a:r>
          </a:p>
          <a:p>
            <a:r>
              <a:rPr lang="en-US" dirty="0"/>
              <a:t>http://thumbs.dreamstime.com/x/hands-hold-fruit-22769462.jpg</a:t>
            </a:r>
          </a:p>
          <a:p>
            <a:r>
              <a:rPr lang="en-US" dirty="0">
                <a:solidFill>
                  <a:srgbClr val="000000"/>
                </a:solidFill>
                <a:latin typeface="Book Antiqua" charset="0"/>
              </a:rPr>
              <a:t>http://us.cdn3.123rf.com/168nwm/lenm/lenm1211/lenm121100066/16174397-illustration-of-an-asthmatic-girl-using-an-inhaler.jpg</a:t>
            </a:r>
            <a:endParaRPr lang="en-US" dirty="0">
              <a:solidFill>
                <a:srgbClr val="000000"/>
              </a:solidFill>
              <a:latin typeface="Book Antiqua" charset="0"/>
              <a:hlinkClick r:id="rId3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Chan, Amanda L. "Proper Hand-Washing: Only 5 Percent Of Us Do It Right, Study Finds." The Huffington Post. TheHuffingtonPost.com, 11 June 2013. Web. 02 June 2014.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8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hands-hold-fruit-22769462.jpg (400×3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"/>
            <a:ext cx="7543800" cy="603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400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http://thumbs.dreamstime.com/x/hands-hold-fruit-22769462.jpg</a:t>
            </a:r>
          </a:p>
        </p:txBody>
      </p:sp>
    </p:spTree>
    <p:extLst>
      <p:ext uri="{BB962C8B-B14F-4D97-AF65-F5344CB8AC3E}">
        <p14:creationId xmlns:p14="http://schemas.microsoft.com/office/powerpoint/2010/main" val="15058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4</a:t>
            </a:fld>
            <a:endParaRPr lang="en-US"/>
          </a:p>
        </p:txBody>
      </p:sp>
      <p:pic>
        <p:nvPicPr>
          <p:cNvPr id="3074" name="Picture 2" descr="1374748678744alergia_ninosdn.jpg (250×32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4419600" cy="572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15383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http://us.cdn3.123rf.com/168nwm/lenm/lenm1211/lenm121100066/16174397-illustration-of-an-asthmatic-girl-using-an-inhaler.jpg</a:t>
            </a:r>
          </a:p>
        </p:txBody>
      </p:sp>
    </p:spTree>
    <p:extLst>
      <p:ext uri="{BB962C8B-B14F-4D97-AF65-F5344CB8AC3E}">
        <p14:creationId xmlns:p14="http://schemas.microsoft.com/office/powerpoint/2010/main" val="6611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29343"/>
            <a:ext cx="3738563" cy="5075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71800"/>
            <a:ext cx="1463040" cy="115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39143"/>
            <a:ext cx="154577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Clearly hand washing is vital to our well being</a:t>
            </a:r>
          </a:p>
          <a:p>
            <a:r>
              <a:rPr lang="en-US" dirty="0" smtClean="0"/>
              <a:t>We later discovered that very few people wash their hands as often as they should</a:t>
            </a:r>
          </a:p>
          <a:p>
            <a:r>
              <a:rPr lang="en-US" dirty="0" smtClean="0"/>
              <a:t>Many do not even wash their hands properly</a:t>
            </a:r>
          </a:p>
          <a:p>
            <a:r>
              <a:rPr lang="en-US" dirty="0" smtClean="0"/>
              <a:t>This is why we focused our experiment on finding the most effective procedure of hand washing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purpose of this experiment is to discover the effect of temperature and duration of water when washing one’s hands. </a:t>
            </a:r>
            <a:endParaRPr lang="en-US" dirty="0" smtClean="0"/>
          </a:p>
          <a:p>
            <a:r>
              <a:rPr lang="en-US" dirty="0" smtClean="0"/>
              <a:t>Using </a:t>
            </a:r>
            <a:r>
              <a:rPr lang="en-US" dirty="0"/>
              <a:t>varying temperatures and different durations </a:t>
            </a:r>
            <a:r>
              <a:rPr lang="en-US" dirty="0" smtClean="0"/>
              <a:t>will </a:t>
            </a:r>
            <a:r>
              <a:rPr lang="en-US" dirty="0"/>
              <a:t>provide knowledge on whether these factors significantly affect the number of bacterial </a:t>
            </a:r>
            <a:r>
              <a:rPr lang="en-US" dirty="0" smtClean="0"/>
              <a:t>colonies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duration of washing one’s hands is prolonged, then more bacterial colonies will be eliminated. The temperature will not affect the bacterial colonies.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00200" y="4015200"/>
          <a:ext cx="5943600" cy="343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xmlns="" val="1726385093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864766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Temperature (degrees Fahrenheit)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Duration (seconds)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273671312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4E95-F5B9-40CC-9E26-3894DFB31D70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Predictor Variables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392183"/>
              </p:ext>
            </p:extLst>
          </p:nvPr>
        </p:nvGraphicFramePr>
        <p:xfrm>
          <a:off x="1188720" y="3306730"/>
          <a:ext cx="7010400" cy="116525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xmlns="" val="3667075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xmlns="" val="21107419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xmlns="" val="2639997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xmlns="" val="243099694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xmlns="" val="18673406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xmlns="" val="1524529275"/>
                    </a:ext>
                  </a:extLst>
                </a:gridCol>
              </a:tblGrid>
              <a:tr h="5821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Standard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+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Standard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+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388432626"/>
                  </a:ext>
                </a:extLst>
              </a:tr>
              <a:tr h="583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</a:rPr>
                        <a:t>95°F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100°F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105°F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 sec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15 sec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25 sec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420240584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00200" y="3887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60244"/>
              </p:ext>
            </p:extLst>
          </p:nvPr>
        </p:nvGraphicFramePr>
        <p:xfrm>
          <a:off x="1143000" y="2667000"/>
          <a:ext cx="701040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1252099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322309244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Temperature (degrees Fahrenheit)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Duration (seconds)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xmlns="" val="3922220317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43000" y="4014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202</TotalTime>
  <Words>468</Words>
  <Application>Microsoft Office PowerPoint</Application>
  <PresentationFormat>On-screen Show (4:3)</PresentationFormat>
  <Paragraphs>145</Paragraphs>
  <Slides>30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Hardcover</vt:lpstr>
      <vt:lpstr>Hand Washing</vt:lpstr>
      <vt:lpstr>PowerPoint Presentation</vt:lpstr>
      <vt:lpstr>PowerPoint Presentation</vt:lpstr>
      <vt:lpstr>PowerPoint Presentation</vt:lpstr>
      <vt:lpstr>PowerPoint Presentation</vt:lpstr>
      <vt:lpstr>Our Story</vt:lpstr>
      <vt:lpstr>Problem Statement</vt:lpstr>
      <vt:lpstr>Hypothesis</vt:lpstr>
      <vt:lpstr>Predictor Variables</vt:lpstr>
      <vt:lpstr>Materials </vt:lpstr>
      <vt:lpstr>Materials </vt:lpstr>
      <vt:lpstr>Materials</vt:lpstr>
      <vt:lpstr>Materials</vt:lpstr>
      <vt:lpstr>Materials</vt:lpstr>
      <vt:lpstr>Materials</vt:lpstr>
      <vt:lpstr>Materials</vt:lpstr>
      <vt:lpstr>Materials</vt:lpstr>
      <vt:lpstr>Procedure</vt:lpstr>
      <vt:lpstr>Measurement</vt:lpstr>
      <vt:lpstr>Range of Standards</vt:lpstr>
      <vt:lpstr>Results</vt:lpstr>
      <vt:lpstr>Results</vt:lpstr>
      <vt:lpstr>Interaction</vt:lpstr>
      <vt:lpstr>Results</vt:lpstr>
      <vt:lpstr>Significance of Data</vt:lpstr>
      <vt:lpstr>Recap</vt:lpstr>
      <vt:lpstr>Improvements</vt:lpstr>
      <vt:lpstr>PowerPoint Presentation</vt:lpstr>
      <vt:lpstr>Works Cited</vt:lpstr>
      <vt:lpstr>PowerPoint Presentation</vt:lpstr>
    </vt:vector>
  </TitlesOfParts>
  <Company>WCS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warren</dc:creator>
  <cp:lastModifiedBy>warren</cp:lastModifiedBy>
  <cp:revision>30</cp:revision>
  <dcterms:created xsi:type="dcterms:W3CDTF">2014-04-24T11:14:43Z</dcterms:created>
  <dcterms:modified xsi:type="dcterms:W3CDTF">2014-06-03T10:49:15Z</dcterms:modified>
</cp:coreProperties>
</file>